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3"/>
  </p:notesMasterIdLst>
  <p:sldIdLst>
    <p:sldId id="256" r:id="rId2"/>
  </p:sldIdLst>
  <p:sldSz cx="12192000" cy="6858000"/>
  <p:notesSz cx="7315200" cy="96012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169920" cy="481727"/>
          </a:xfrm>
          <a:prstGeom prst="rect">
            <a:avLst/>
          </a:prstGeom>
        </p:spPr>
        <p:txBody>
          <a:bodyPr vert="horz" lIns="96633" tIns="48317" rIns="96633" bIns="48317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1"/>
            <a:ext cx="3169920" cy="481727"/>
          </a:xfrm>
          <a:prstGeom prst="rect">
            <a:avLst/>
          </a:prstGeom>
        </p:spPr>
        <p:txBody>
          <a:bodyPr vert="horz" lIns="96633" tIns="48317" rIns="96633" bIns="48317" rtlCol="0"/>
          <a:lstStyle>
            <a:lvl1pPr algn="r">
              <a:defRPr sz="1300"/>
            </a:lvl1pPr>
          </a:lstStyle>
          <a:p>
            <a:fld id="{EB08AD95-E190-43B7-9A5F-9589B94A7A00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77875" y="1200150"/>
            <a:ext cx="5759450" cy="32400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33" tIns="48317" rIns="96633" bIns="4831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620577"/>
            <a:ext cx="5852160" cy="3780473"/>
          </a:xfrm>
          <a:prstGeom prst="rect">
            <a:avLst/>
          </a:prstGeom>
        </p:spPr>
        <p:txBody>
          <a:bodyPr vert="horz" lIns="96633" tIns="48317" rIns="96633" bIns="48317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6"/>
            <a:ext cx="3169920" cy="481726"/>
          </a:xfrm>
          <a:prstGeom prst="rect">
            <a:avLst/>
          </a:prstGeom>
        </p:spPr>
        <p:txBody>
          <a:bodyPr vert="horz" lIns="96633" tIns="48317" rIns="96633" bIns="48317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6"/>
            <a:ext cx="3169920" cy="481726"/>
          </a:xfrm>
          <a:prstGeom prst="rect">
            <a:avLst/>
          </a:prstGeom>
        </p:spPr>
        <p:txBody>
          <a:bodyPr vert="horz" lIns="96633" tIns="48317" rIns="96633" bIns="48317" rtlCol="0" anchor="b"/>
          <a:lstStyle>
            <a:lvl1pPr algn="r">
              <a:defRPr sz="1300"/>
            </a:lvl1pPr>
          </a:lstStyle>
          <a:p>
            <a:fld id="{FA95E388-D59C-4A02-A936-AD0186F14F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2463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95E388-D59C-4A02-A936-AD0186F14F6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5583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110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132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039834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1804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6274087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270400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8807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5459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486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5272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75787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521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0594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9759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577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8335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1358ED-BEB9-4A52-A06D-6646C7A14AF8}" type="datetimeFigureOut">
              <a:rPr lang="en-US" smtClean="0"/>
              <a:t>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B443B43-C2AC-424F-83D0-CF513154A04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915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black curved line&#10;&#10;Description automatically generated">
            <a:extLst>
              <a:ext uri="{FF2B5EF4-FFF2-40B4-BE49-F238E27FC236}">
                <a16:creationId xmlns:a16="http://schemas.microsoft.com/office/drawing/2014/main" id="{B1F6FBC3-F8A5-35DF-DE8C-A71BE231A0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75478" y="5805021"/>
            <a:ext cx="2538472" cy="9127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EC0C9BC-9A63-E0DB-76F6-6424C8CD06F6}"/>
              </a:ext>
            </a:extLst>
          </p:cNvPr>
          <p:cNvSpPr txBox="1"/>
          <p:nvPr/>
        </p:nvSpPr>
        <p:spPr>
          <a:xfrm>
            <a:off x="1819747" y="2178442"/>
            <a:ext cx="6491334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400" kern="0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r>
              <a:rPr lang="en-US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There will be a Public Consultation Budget Meetings held at the Stewiacke Community Center on the Following dates:</a:t>
            </a:r>
          </a:p>
          <a:p>
            <a:endParaRPr lang="en-US" sz="1400" kern="0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March 1</a:t>
            </a:r>
            <a:r>
              <a:rPr lang="en-US" sz="1400" kern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st</a:t>
            </a:r>
            <a:r>
              <a:rPr lang="en-US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 10:00 am – 12 Noon </a:t>
            </a:r>
          </a:p>
          <a:p>
            <a:endParaRPr lang="en-US" sz="1400" kern="0" dirty="0">
              <a:solidFill>
                <a:srgbClr val="000000"/>
              </a:solidFill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r>
              <a:rPr lang="en-US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March 5</a:t>
            </a:r>
            <a:r>
              <a:rPr lang="en-US" sz="1400" kern="0" baseline="300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th</a:t>
            </a:r>
            <a:r>
              <a:rPr lang="en-US" sz="1400" kern="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from  6:30 pm – 8:30 pm </a:t>
            </a:r>
            <a:endParaRPr lang="en-US" sz="1400" kern="1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400" kern="100" dirty="0"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1C7D16-19BE-70C7-806A-63CED54C795C}"/>
              </a:ext>
            </a:extLst>
          </p:cNvPr>
          <p:cNvSpPr/>
          <p:nvPr/>
        </p:nvSpPr>
        <p:spPr>
          <a:xfrm>
            <a:off x="977774" y="7272"/>
            <a:ext cx="8843384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Public Consultation Budget Meetings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315A0DE-54DD-480D-3CD9-41D6939237BB}"/>
              </a:ext>
            </a:extLst>
          </p:cNvPr>
          <p:cNvSpPr txBox="1"/>
          <p:nvPr/>
        </p:nvSpPr>
        <p:spPr>
          <a:xfrm>
            <a:off x="11262512" y="-79096"/>
            <a:ext cx="1502876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endParaRPr lang="en-US" sz="12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000" kern="0" dirty="0">
                <a:solidFill>
                  <a:schemeClr val="bg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000" kern="0" dirty="0"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2025-02-18</a:t>
            </a:r>
            <a:endParaRPr lang="en-US" sz="1000" kern="100" dirty="0">
              <a:solidFill>
                <a:schemeClr val="bg1"/>
              </a:solidFill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6667248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6453</TotalTime>
  <Words>41</Words>
  <Application>Microsoft Office PowerPoint</Application>
  <PresentationFormat>Widescreen</PresentationFormat>
  <Paragraphs>10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Arial</vt:lpstr>
      <vt:lpstr>Trebuchet MS</vt:lpstr>
      <vt:lpstr>Wingdings 3</vt:lpstr>
      <vt:lpstr>Facet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Marc Seguin</dc:creator>
  <cp:lastModifiedBy>Jill Rafuse</cp:lastModifiedBy>
  <cp:revision>47</cp:revision>
  <cp:lastPrinted>2024-10-15T13:39:55Z</cp:lastPrinted>
  <dcterms:created xsi:type="dcterms:W3CDTF">2024-07-03T12:10:11Z</dcterms:created>
  <dcterms:modified xsi:type="dcterms:W3CDTF">2025-02-19T15:04:15Z</dcterms:modified>
</cp:coreProperties>
</file>