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"/>
  </p:notesMasterIdLst>
  <p:sldIdLst>
    <p:sldId id="256" r:id="rId2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r">
              <a:defRPr sz="1300"/>
            </a:lvl1pPr>
          </a:lstStyle>
          <a:p>
            <a:fld id="{EB08AD95-E190-43B7-9A5F-9589B94A7A00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3" tIns="48317" rIns="96633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33" tIns="48317" rIns="96633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r">
              <a:defRPr sz="1300"/>
            </a:lvl1pPr>
          </a:lstStyle>
          <a:p>
            <a:fld id="{FA95E388-D59C-4A02-A936-AD0186F14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95E388-D59C-4A02-A936-AD0186F14F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5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1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3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983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8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740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04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8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4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7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2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7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7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3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58ED-BEB9-4A52-A06D-6646C7A14AF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1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en/contact-us-contact-business-1908763/" TargetMode="External"/><Relationship Id="rId5" Type="http://schemas.openxmlformats.org/officeDocument/2006/relationships/image" Target="../media/image2.png"/><Relationship Id="rId4" Type="http://schemas.openxmlformats.org/officeDocument/2006/relationships/hyperlink" Target="mailto:town@stewiack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curved line&#10;&#10;Description automatically generated">
            <a:extLst>
              <a:ext uri="{FF2B5EF4-FFF2-40B4-BE49-F238E27FC236}">
                <a16:creationId xmlns:a16="http://schemas.microsoft.com/office/drawing/2014/main" id="{B1F6FBC3-F8A5-35DF-DE8C-A71BE231A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478" y="5805021"/>
            <a:ext cx="2538472" cy="912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C0C9BC-9A63-E0DB-76F6-6424C8CD06F6}"/>
              </a:ext>
            </a:extLst>
          </p:cNvPr>
          <p:cNvSpPr txBox="1"/>
          <p:nvPr/>
        </p:nvSpPr>
        <p:spPr>
          <a:xfrm>
            <a:off x="854689" y="1163821"/>
            <a:ext cx="8530087" cy="4547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 the Canada Post strike continues, we wanted to make residents aware of how easy it is to go paperless for your Utility and Tax Bills. 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 go paperless, please contact the Town Office at 902-639-2231 </a:t>
            </a:r>
            <a:r>
              <a:rPr lang="en-CA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or by email at  </a:t>
            </a:r>
            <a:r>
              <a:rPr lang="en-CA" u="sng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town@stewiacke.net</a:t>
            </a: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provide your email address. </a:t>
            </a:r>
            <a:endParaRPr lang="en-CA" kern="10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 you do not wish to go paperless, you can drop into the Town Office at 295 George Street, to obtain your invoice during our regular office hours.  Monday to Friday, 9:00 am – 4:00 pm.  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next Utility Invoice will be ready on December 24, 2024.  The due date for payment is January 24, 2025.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Please be advised that the Town Office closes on December 24, 2024 at Noon and we will be re-opening on January 2, 2025 at 9:00 am.</a:t>
            </a:r>
            <a:endParaRPr lang="en-US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Thank you.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CA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Merry Christmas and Happy New Year!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2D6FF5-4220-D8E9-F509-66A7B6CF31E5}"/>
              </a:ext>
            </a:extLst>
          </p:cNvPr>
          <p:cNvSpPr txBox="1"/>
          <p:nvPr/>
        </p:nvSpPr>
        <p:spPr>
          <a:xfrm>
            <a:off x="2827698" y="6194585"/>
            <a:ext cx="603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22262A"/>
                </a:solidFill>
                <a:effectLst/>
                <a:latin typeface="-apple-system"/>
              </a:rPr>
              <a:t>General Inquiries should be directed to the Town Office by either sending an email to </a:t>
            </a:r>
            <a:r>
              <a:rPr lang="en-US" sz="1400" u="sng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town@stewiacke.net</a:t>
            </a:r>
            <a:r>
              <a:rPr lang="en-US" sz="1400" b="0" i="0" dirty="0">
                <a:effectLst/>
                <a:latin typeface="-apple-system"/>
              </a:rPr>
              <a:t> </a:t>
            </a:r>
            <a:r>
              <a:rPr lang="en-US" sz="1400" b="0" i="0" dirty="0">
                <a:solidFill>
                  <a:srgbClr val="22262A"/>
                </a:solidFill>
                <a:effectLst/>
                <a:latin typeface="-apple-system"/>
              </a:rPr>
              <a:t>or by phoning (902) 639-2231.</a:t>
            </a:r>
            <a:endParaRPr lang="en-US" sz="1400" dirty="0"/>
          </a:p>
        </p:txBody>
      </p:sp>
      <p:pic>
        <p:nvPicPr>
          <p:cNvPr id="9" name="Picture 8" descr="A blue square with white icons&#10;&#10;Description automatically generated">
            <a:extLst>
              <a:ext uri="{FF2B5EF4-FFF2-40B4-BE49-F238E27FC236}">
                <a16:creationId xmlns:a16="http://schemas.microsoft.com/office/drawing/2014/main" id="{E5893731-EA1F-CAFD-E74C-A647D0D053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8050" y="6091024"/>
            <a:ext cx="2649648" cy="7597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1C7D16-19BE-70C7-806A-63CED54C795C}"/>
              </a:ext>
            </a:extLst>
          </p:cNvPr>
          <p:cNvSpPr/>
          <p:nvPr/>
        </p:nvSpPr>
        <p:spPr>
          <a:xfrm>
            <a:off x="1068308" y="7272"/>
            <a:ext cx="81028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Utility &amp; Tax Bills  </a:t>
            </a:r>
          </a:p>
        </p:txBody>
      </p:sp>
    </p:spTree>
    <p:extLst>
      <p:ext uri="{BB962C8B-B14F-4D97-AF65-F5344CB8AC3E}">
        <p14:creationId xmlns:p14="http://schemas.microsoft.com/office/powerpoint/2010/main" val="84666724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5445</TotalTime>
  <Words>191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Aptos</vt:lpstr>
      <vt:lpstr>Arial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Seguin</dc:creator>
  <cp:lastModifiedBy>Marc Seguin</cp:lastModifiedBy>
  <cp:revision>46</cp:revision>
  <cp:lastPrinted>2024-10-15T13:39:55Z</cp:lastPrinted>
  <dcterms:created xsi:type="dcterms:W3CDTF">2024-07-03T12:10:11Z</dcterms:created>
  <dcterms:modified xsi:type="dcterms:W3CDTF">2024-12-11T18:56:15Z</dcterms:modified>
</cp:coreProperties>
</file>